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7"/>
  </p:notesMasterIdLst>
  <p:handoutMasterIdLst>
    <p:handoutMasterId r:id="rId8"/>
  </p:handoutMasterIdLst>
  <p:sldIdLst>
    <p:sldId id="264" r:id="rId2"/>
    <p:sldId id="265" r:id="rId3"/>
    <p:sldId id="266" r:id="rId4"/>
    <p:sldId id="267" r:id="rId5"/>
    <p:sldId id="26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424"/>
    <a:srgbClr val="EE7727"/>
    <a:srgbClr val="D2232A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6449" autoAdjust="0"/>
  </p:normalViewPr>
  <p:slideViewPr>
    <p:cSldViewPr snapToGrid="0" showGuides="1">
      <p:cViewPr varScale="1">
        <p:scale>
          <a:sx n="90" d="100"/>
          <a:sy n="90" d="100"/>
        </p:scale>
        <p:origin x="60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6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C36118A-68AC-425B-9145-165C6DA95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AB0EBC-55AF-48B2-8CAB-AE555D833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26B40-8AB2-485A-9690-B2A1A4C8952C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66403-A8AF-42BE-8E26-B287FBCF4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15F0C6-0000-4ED3-A1D6-D67356D37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7DC0-1ED4-4294-AF82-3E43E30A76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79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9907-1E5D-4011-83DD-CF4779E35DFF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3A570-F6A1-4300-9EE8-F956A87FA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edificio, skyline, paesaggio urbano&#10;&#10;Descrizione generata automaticamente">
            <a:extLst>
              <a:ext uri="{FF2B5EF4-FFF2-40B4-BE49-F238E27FC236}">
                <a16:creationId xmlns:a16="http://schemas.microsoft.com/office/drawing/2014/main" id="{2F15A298-FBFA-1C05-3579-4AF4BB9BA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FF0EE75-7CF7-4E62-BF1C-F9B866E3D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144" y="4309473"/>
            <a:ext cx="8839200" cy="604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 err="1"/>
              <a:t>Authors</a:t>
            </a:r>
            <a:r>
              <a:rPr lang="it-IT" dirty="0"/>
              <a:t> - </a:t>
            </a:r>
            <a:r>
              <a:rPr lang="it-IT" dirty="0" err="1"/>
              <a:t>Affiliations</a:t>
            </a:r>
            <a:r>
              <a:rPr lang="it-IT" dirty="0"/>
              <a:t>, Town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23ACA1F-FB05-4005-A092-76552F6BDC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143" y="3178630"/>
            <a:ext cx="8839200" cy="95794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612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edificio, nebbia&#10;&#10;Descrizione generata automaticamente">
            <a:extLst>
              <a:ext uri="{FF2B5EF4-FFF2-40B4-BE49-F238E27FC236}">
                <a16:creationId xmlns:a16="http://schemas.microsoft.com/office/drawing/2014/main" id="{AE1A9265-5F72-DCC5-FFC6-E7F791289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"/>
            <a:ext cx="9144000" cy="5143243"/>
          </a:xfrm>
          <a:prstGeom prst="rect">
            <a:avLst/>
          </a:prstGeom>
        </p:spPr>
      </p:pic>
      <p:sp>
        <p:nvSpPr>
          <p:cNvPr id="8" name="Segnaposto immagine 13">
            <a:extLst>
              <a:ext uri="{FF2B5EF4-FFF2-40B4-BE49-F238E27FC236}">
                <a16:creationId xmlns:a16="http://schemas.microsoft.com/office/drawing/2014/main" id="{55DBD265-A199-4268-B049-EDF8FAB983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6057" y="123875"/>
            <a:ext cx="2133601" cy="78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it-IT" dirty="0"/>
              <a:t>YOUR COMPANY LOGO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643" y="936171"/>
            <a:ext cx="8852014" cy="2572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6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SLIDE TITLE</a:t>
            </a:r>
          </a:p>
          <a:p>
            <a:pPr lvl="0"/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8DF468F1-7CA1-4A42-B56C-06CF07FB19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7644" y="1330532"/>
            <a:ext cx="8852014" cy="3689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</a:lstStyle>
          <a:p>
            <a:r>
              <a:rPr lang="it-IT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21594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edificio, nebbia&#10;&#10;Descrizione generata automaticamente">
            <a:extLst>
              <a:ext uri="{FF2B5EF4-FFF2-40B4-BE49-F238E27FC236}">
                <a16:creationId xmlns:a16="http://schemas.microsoft.com/office/drawing/2014/main" id="{AE1A9265-5F72-DCC5-FFC6-E7F791289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"/>
            <a:ext cx="9144000" cy="5143243"/>
          </a:xfrm>
          <a:prstGeom prst="rect">
            <a:avLst/>
          </a:prstGeom>
        </p:spPr>
      </p:pic>
      <p:sp>
        <p:nvSpPr>
          <p:cNvPr id="8" name="Segnaposto immagine 13">
            <a:extLst>
              <a:ext uri="{FF2B5EF4-FFF2-40B4-BE49-F238E27FC236}">
                <a16:creationId xmlns:a16="http://schemas.microsoft.com/office/drawing/2014/main" id="{55DBD265-A199-4268-B049-EDF8FAB983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6057" y="123875"/>
            <a:ext cx="2133601" cy="78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it-IT" dirty="0"/>
              <a:t>YOUR COMPANY LOGO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643" y="936171"/>
            <a:ext cx="8852014" cy="2572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6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SLIDE TITLE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3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4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9" r:id="rId3"/>
    <p:sldLayoutId id="214748369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FEF27AB-C0A8-BA6A-4C17-27346FEF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4C44DF-1110-314A-A8A7-92DFCDB2F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1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CD3F995-84C5-6E93-538A-0AEB600D4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E168C1-FC32-3C39-8DC2-6049167FB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3DBE5777-73AA-1AA5-F708-D7EC73DDFB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0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0B62CBDD-7DB2-DF24-7A2C-01E01F8F67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F40E37-69AE-9F3A-8D1C-9E40B0115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74ADA5B-4DCF-3CC9-5883-42000BBB8D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91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156D4DA-A091-2CFC-C2BB-C5621CC68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AFC727-FF03-8BEE-A634-6AB85112BA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1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69E25E65-AFC8-75E5-9CED-21C5F772E6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F4A40E-4F36-6939-6337-63A0F9AA3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694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0</Words>
  <Application>Microsoft Office PowerPoint</Application>
  <PresentationFormat>Presentazione su schermo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AIM;IFM2024</dc:creator>
  <cp:keywords>#template #aim #metallurgia</cp:keywords>
  <cp:lastModifiedBy>Segreteria AIM</cp:lastModifiedBy>
  <cp:revision>44</cp:revision>
  <dcterms:created xsi:type="dcterms:W3CDTF">2018-03-15T15:46:42Z</dcterms:created>
  <dcterms:modified xsi:type="dcterms:W3CDTF">2024-02-23T11:35:32Z</dcterms:modified>
</cp:coreProperties>
</file>