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21383625" cy="302752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6" userDrawn="1">
          <p15:clr>
            <a:srgbClr val="A4A3A4"/>
          </p15:clr>
        </p15:guide>
        <p15:guide id="2" pos="673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>
        <p:scale>
          <a:sx n="69" d="100"/>
          <a:sy n="69" d="100"/>
        </p:scale>
        <p:origin x="120" y="48"/>
      </p:cViewPr>
      <p:guideLst>
        <p:guide orient="horz" pos="9536"/>
        <p:guide pos="67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egnaposto testo 9">
            <a:extLst>
              <a:ext uri="{FF2B5EF4-FFF2-40B4-BE49-F238E27FC236}">
                <a16:creationId xmlns:a16="http://schemas.microsoft.com/office/drawing/2014/main" id="{FC35F56D-95C3-00C2-F9D8-C79CCD54E37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8312621" y="340789"/>
            <a:ext cx="2261062" cy="51868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="1">
                <a:solidFill>
                  <a:schemeClr val="tx1"/>
                </a:solidFill>
              </a:defRPr>
            </a:lvl1pPr>
          </a:lstStyle>
          <a:p>
            <a:r>
              <a:rPr lang="it-IT" dirty="0"/>
              <a:t># NUMBER</a:t>
            </a: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BC26D6B0-3D42-40CC-A70E-C74AA963787F}"/>
              </a:ext>
            </a:extLst>
          </p:cNvPr>
          <p:cNvSpPr txBox="1"/>
          <p:nvPr userDrawn="1"/>
        </p:nvSpPr>
        <p:spPr>
          <a:xfrm>
            <a:off x="15895002" y="362413"/>
            <a:ext cx="28041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/>
              <a:t>ID PAPER NUMBER:</a:t>
            </a:r>
          </a:p>
        </p:txBody>
      </p:sp>
      <p:sp>
        <p:nvSpPr>
          <p:cNvPr id="15" name="Segnaposto testo 14">
            <a:extLst>
              <a:ext uri="{FF2B5EF4-FFF2-40B4-BE49-F238E27FC236}">
                <a16:creationId xmlns:a16="http://schemas.microsoft.com/office/drawing/2014/main" id="{A0B35A0A-F79E-98B7-46B3-CC1948005A1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02468" y="3003685"/>
            <a:ext cx="19978688" cy="2679744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400" b="0"/>
            </a:lvl1pPr>
          </a:lstStyle>
          <a:p>
            <a:pPr lvl="0"/>
            <a:r>
              <a:rPr lang="it-IT" dirty="0"/>
              <a:t>Text / Image</a:t>
            </a:r>
          </a:p>
        </p:txBody>
      </p:sp>
      <p:sp>
        <p:nvSpPr>
          <p:cNvPr id="17" name="Segnaposto testo 16">
            <a:extLst>
              <a:ext uri="{FF2B5EF4-FFF2-40B4-BE49-F238E27FC236}">
                <a16:creationId xmlns:a16="http://schemas.microsoft.com/office/drawing/2014/main" id="{4FC10FA2-CB4B-3A6B-D241-740E12D395B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02468" y="1036636"/>
            <a:ext cx="19978688" cy="87693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6000" b="1"/>
            </a:lvl1pPr>
          </a:lstStyle>
          <a:p>
            <a:pPr lvl="0"/>
            <a:r>
              <a:rPr lang="it-IT" dirty="0"/>
              <a:t>TITLE</a:t>
            </a:r>
          </a:p>
        </p:txBody>
      </p:sp>
      <p:sp>
        <p:nvSpPr>
          <p:cNvPr id="18" name="Segnaposto testo 16">
            <a:extLst>
              <a:ext uri="{FF2B5EF4-FFF2-40B4-BE49-F238E27FC236}">
                <a16:creationId xmlns:a16="http://schemas.microsoft.com/office/drawing/2014/main" id="{8BA6597B-FC4C-BD7A-7F28-7A24D500EFD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02468" y="2081145"/>
            <a:ext cx="19978688" cy="75496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4800"/>
            </a:lvl1pPr>
          </a:lstStyle>
          <a:p>
            <a:pPr lvl="0"/>
            <a:r>
              <a:rPr lang="it-IT" dirty="0" err="1"/>
              <a:t>Authors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309115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535" userDrawn="1">
          <p15:clr>
            <a:srgbClr val="FBAE40"/>
          </p15:clr>
        </p15:guide>
        <p15:guide id="2" pos="6735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485639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535" userDrawn="1">
          <p15:clr>
            <a:srgbClr val="FBAE40"/>
          </p15:clr>
        </p15:guide>
        <p15:guide id="2" pos="6735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C30930F-07A6-5208-8F7D-E1F999468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0025" y="1611313"/>
            <a:ext cx="18443575" cy="5853112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3538654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780847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xStyles>
    <p:titleStyle>
      <a:lvl1pPr algn="l" defTabSz="2138324" rtl="0" eaLnBrk="1" latinLnBrk="0" hangingPunct="1">
        <a:lnSpc>
          <a:spcPct val="90000"/>
        </a:lnSpc>
        <a:spcBef>
          <a:spcPct val="0"/>
        </a:spcBef>
        <a:buNone/>
        <a:defRPr sz="102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581" indent="-534581" algn="l" defTabSz="2138324" rtl="0" eaLnBrk="1" latinLnBrk="0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sz="6548" kern="1200">
          <a:solidFill>
            <a:schemeClr val="tx1"/>
          </a:solidFill>
          <a:latin typeface="+mn-lt"/>
          <a:ea typeface="+mn-ea"/>
          <a:cs typeface="+mn-cs"/>
        </a:defRPr>
      </a:lvl1pPr>
      <a:lvl2pPr marL="1603743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5612" kern="1200">
          <a:solidFill>
            <a:schemeClr val="tx1"/>
          </a:solidFill>
          <a:latin typeface="+mn-lt"/>
          <a:ea typeface="+mn-ea"/>
          <a:cs typeface="+mn-cs"/>
        </a:defRPr>
      </a:lvl2pPr>
      <a:lvl3pPr marL="2672906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677" kern="1200">
          <a:solidFill>
            <a:schemeClr val="tx1"/>
          </a:solidFill>
          <a:latin typeface="+mn-lt"/>
          <a:ea typeface="+mn-ea"/>
          <a:cs typeface="+mn-cs"/>
        </a:defRPr>
      </a:lvl3pPr>
      <a:lvl4pPr marL="3742068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811230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880392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949554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8018717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9087879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138324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3pPr>
      <a:lvl4pPr marL="3207487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276649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345811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414973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7484135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8553298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535" userDrawn="1">
          <p15:clr>
            <a:srgbClr val="F26B43"/>
          </p15:clr>
        </p15:guide>
        <p15:guide id="2" pos="673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testo 6">
            <a:extLst>
              <a:ext uri="{FF2B5EF4-FFF2-40B4-BE49-F238E27FC236}">
                <a16:creationId xmlns:a16="http://schemas.microsoft.com/office/drawing/2014/main" id="{FC6F6F44-E842-48F1-B3C0-5D7D7A17DB1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8" name="Segnaposto testo 7">
            <a:extLst>
              <a:ext uri="{FF2B5EF4-FFF2-40B4-BE49-F238E27FC236}">
                <a16:creationId xmlns:a16="http://schemas.microsoft.com/office/drawing/2014/main" id="{FE0B7FAC-074A-C1F1-ACDD-32BDC048EEA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testo 8">
            <a:extLst>
              <a:ext uri="{FF2B5EF4-FFF2-40B4-BE49-F238E27FC236}">
                <a16:creationId xmlns:a16="http://schemas.microsoft.com/office/drawing/2014/main" id="{2F7828B0-DB3B-72A3-86AD-E53425BF66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0" name="Segnaposto testo 9">
            <a:extLst>
              <a:ext uri="{FF2B5EF4-FFF2-40B4-BE49-F238E27FC236}">
                <a16:creationId xmlns:a16="http://schemas.microsoft.com/office/drawing/2014/main" id="{B9CF018E-E681-E6F5-FA1F-8C7A1842D2F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0014927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i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194</TotalTime>
  <Words>0</Words>
  <Application>Microsoft Office PowerPoint</Application>
  <PresentationFormat>Personalizzato</PresentationFormat>
  <Paragraphs>0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1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3" baseType="lpstr">
      <vt:lpstr>Arial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info@aimnet.it</dc:creator>
  <cp:lastModifiedBy>AIM</cp:lastModifiedBy>
  <cp:revision>5</cp:revision>
  <dcterms:created xsi:type="dcterms:W3CDTF">2025-07-10T10:37:26Z</dcterms:created>
  <dcterms:modified xsi:type="dcterms:W3CDTF">2026-04-14T13:06:57Z</dcterms:modified>
</cp:coreProperties>
</file>