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413" y="-624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testo, schermata, software, Sistema operativo&#10;&#10;Il contenuto generato dall'IA potrebbe non essere corretto.">
            <a:extLst>
              <a:ext uri="{FF2B5EF4-FFF2-40B4-BE49-F238E27FC236}">
                <a16:creationId xmlns:a16="http://schemas.microsoft.com/office/drawing/2014/main" id="{26F83010-3438-0EE5-9FA8-13251820D4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3"/>
            <a:ext cx="21383625" cy="30274166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FC35F56D-95C3-00C2-F9D8-C79CCD54E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95002" y="807197"/>
            <a:ext cx="4709478" cy="518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INSERT NUMBER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26D6B0-3D42-40CC-A70E-C74AA963787F}"/>
              </a:ext>
            </a:extLst>
          </p:cNvPr>
          <p:cNvSpPr txBox="1"/>
          <p:nvPr userDrawn="1"/>
        </p:nvSpPr>
        <p:spPr>
          <a:xfrm>
            <a:off x="15895002" y="362413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ID PAPER NUMBER:</a:t>
            </a:r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760FA9E1-B5C6-0DFA-9013-6342B833B9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5895003" y="1570609"/>
            <a:ext cx="4709478" cy="2574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INSERT YOUR LOGO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A0B35A0A-F79E-98B7-46B3-CC1948005A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5475" y="7185025"/>
            <a:ext cx="19978688" cy="21176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0"/>
            </a:lvl1pPr>
          </a:lstStyle>
          <a:p>
            <a:pPr lvl="0"/>
            <a:r>
              <a:rPr lang="it-IT" dirty="0"/>
              <a:t>Text / Image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4FC10FA2-CB4B-3A6B-D241-740E12D395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5475" y="4838112"/>
            <a:ext cx="19978688" cy="8769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/>
            </a:lvl1pPr>
          </a:lstStyle>
          <a:p>
            <a:pPr lvl="0"/>
            <a:r>
              <a:rPr lang="it-IT" dirty="0"/>
              <a:t>TITLE</a:t>
            </a:r>
          </a:p>
        </p:txBody>
      </p:sp>
      <p:sp>
        <p:nvSpPr>
          <p:cNvPr id="18" name="Segnaposto testo 16">
            <a:extLst>
              <a:ext uri="{FF2B5EF4-FFF2-40B4-BE49-F238E27FC236}">
                <a16:creationId xmlns:a16="http://schemas.microsoft.com/office/drawing/2014/main" id="{8BA6597B-FC4C-BD7A-7F28-7A24D500EFD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4995" y="6072553"/>
            <a:ext cx="19978688" cy="75496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it-IT" dirty="0" err="1"/>
              <a:t>Authors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0911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35" userDrawn="1">
          <p15:clr>
            <a:srgbClr val="FBAE40"/>
          </p15:clr>
        </p15:guide>
        <p15:guide id="2" pos="673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808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535" userDrawn="1">
          <p15:clr>
            <a:srgbClr val="F26B43"/>
          </p15:clr>
        </p15:guide>
        <p15:guide id="2" pos="67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CA70861-E425-50B1-E75C-B3E63AB006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9AA6023-BC7E-7DA0-8D88-9E034B96207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FCAB92-A168-0F08-3CB5-54965CA6EE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38B67EC-DEE1-C27D-B962-FDE51E1E46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0348931-8A25-92A0-0F95-B4EFEE4BF3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149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info@aimnet.it</dc:creator>
  <cp:lastModifiedBy>AIM</cp:lastModifiedBy>
  <cp:revision>2</cp:revision>
  <dcterms:created xsi:type="dcterms:W3CDTF">2025-07-10T10:37:26Z</dcterms:created>
  <dcterms:modified xsi:type="dcterms:W3CDTF">2025-07-16T13:36:42Z</dcterms:modified>
</cp:coreProperties>
</file>